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88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6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93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0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70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14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6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40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95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74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5FE1-70BA-4DDE-89DD-7CCF7F4479B9}" type="datetimeFigureOut">
              <a:rPr lang="es-ES" smtClean="0"/>
              <a:t>06/09/2016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D94C-9EF4-40F8-988D-77230F9EE0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36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107504" y="548680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07504" y="548680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8964488" y="548680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07504" y="674136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07504" y="4653136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691680" y="548680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7171456" y="548680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5364088" y="548680"/>
            <a:ext cx="7168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491880" y="548680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07504" y="620688"/>
            <a:ext cx="15841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1) Problema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el primer y más importante problema que quieres resolver.</a:t>
            </a:r>
            <a:endParaRPr lang="es-ES" sz="800" dirty="0" smtClean="0"/>
          </a:p>
          <a:p>
            <a:pPr marL="228600" indent="-228600">
              <a:buAutoNum type="arabicPeriod"/>
            </a:pPr>
            <a:endParaRPr lang="es-ES" sz="800" dirty="0" smtClean="0"/>
          </a:p>
          <a:p>
            <a:pPr marL="228600" indent="-228600">
              <a:buAutoNum type="arabicPeriod"/>
            </a:pPr>
            <a:r>
              <a:rPr lang="es-ES" sz="800" dirty="0" smtClean="0"/>
              <a:t>El segundo</a:t>
            </a:r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El tercero…</a:t>
            </a:r>
            <a:endParaRPr lang="es-ES" sz="800" dirty="0" smtClean="0"/>
          </a:p>
          <a:p>
            <a:endParaRPr lang="es-ES" sz="800" dirty="0"/>
          </a:p>
          <a:p>
            <a:r>
              <a:rPr lang="es-ES" sz="800" dirty="0" smtClean="0"/>
              <a:t>ALTERNATIVAS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cómo están resolviendo tus </a:t>
            </a:r>
            <a:r>
              <a:rPr lang="es-ES" sz="800" dirty="0" err="1" smtClean="0"/>
              <a:t>early</a:t>
            </a:r>
            <a:r>
              <a:rPr lang="es-ES" sz="800" dirty="0" smtClean="0"/>
              <a:t> </a:t>
            </a:r>
            <a:r>
              <a:rPr lang="es-ES" sz="800" dirty="0" err="1" smtClean="0"/>
              <a:t>adopters</a:t>
            </a:r>
            <a:r>
              <a:rPr lang="es-ES" sz="800" dirty="0" smtClean="0"/>
              <a:t> esos problemas a día de hoy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Otra forma de resolverlo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Otra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Otra</a:t>
            </a:r>
          </a:p>
          <a:p>
            <a:pPr marL="228600" indent="-228600">
              <a:buAutoNum type="arabicPeriod"/>
            </a:pPr>
            <a:endParaRPr lang="es-ES" sz="8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763688" y="620688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r>
              <a:rPr lang="es-ES" dirty="0" smtClean="0"/>
              <a:t>) Solución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la solución al problema 1.</a:t>
            </a:r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Al problema 2.</a:t>
            </a:r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Etc.</a:t>
            </a:r>
            <a:endParaRPr lang="es-ES" sz="800" dirty="0" smtClean="0"/>
          </a:p>
          <a:p>
            <a:endParaRPr lang="es-ES" sz="800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1691680" y="249289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371256" y="2503984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7308304" y="620688"/>
            <a:ext cx="15841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r>
              <a:rPr lang="es-ES" dirty="0" smtClean="0"/>
              <a:t>) Clientes</a:t>
            </a:r>
          </a:p>
          <a:p>
            <a:endParaRPr lang="es-ES" sz="800" dirty="0" smtClean="0"/>
          </a:p>
          <a:p>
            <a:pPr marL="228600" indent="-228600">
              <a:buAutoNum type="arabicPeriod"/>
            </a:pPr>
            <a:r>
              <a:rPr lang="es-ES" sz="800" dirty="0" smtClean="0"/>
              <a:t>Describe el perfil demográfico de tus clientes.</a:t>
            </a:r>
            <a:endParaRPr lang="es-ES" sz="800" dirty="0" smtClean="0"/>
          </a:p>
          <a:p>
            <a:pPr marL="228600" indent="-228600">
              <a:buAutoNum type="arabicPeriod"/>
            </a:pPr>
            <a:endParaRPr lang="es-ES" sz="800" dirty="0" smtClean="0"/>
          </a:p>
          <a:p>
            <a:r>
              <a:rPr lang="es-ES" sz="800" dirty="0" smtClean="0"/>
              <a:t>ROLES DE USUARIO</a:t>
            </a:r>
            <a:r>
              <a:rPr lang="es-ES" sz="800" dirty="0" smtClean="0"/>
              <a:t>:</a:t>
            </a:r>
            <a:endParaRPr lang="es-ES" sz="800" dirty="0" smtClean="0"/>
          </a:p>
          <a:p>
            <a:pPr marL="228600" indent="-228600">
              <a:buAutoNum type="arabicPeriod"/>
            </a:pPr>
            <a:r>
              <a:rPr lang="es-ES" sz="800" dirty="0" smtClean="0"/>
              <a:t>Si tu producto tiene diferentes roles, descríbelos en este apartado… por ejemplo, usuarios, clientes, administradores…etc.</a:t>
            </a:r>
            <a:endParaRPr lang="es-ES" sz="800" dirty="0" smtClean="0"/>
          </a:p>
          <a:p>
            <a:endParaRPr lang="es-ES" sz="8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635896" y="620688"/>
            <a:ext cx="15841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3) Propuesta única de valor (PUV)</a:t>
            </a:r>
          </a:p>
          <a:p>
            <a:endParaRPr lang="es-ES" sz="800" dirty="0" smtClean="0"/>
          </a:p>
          <a:p>
            <a:r>
              <a:rPr lang="es-ES" sz="800" dirty="0" smtClean="0"/>
              <a:t>Redacta una frase única con tu propuesta de valor.</a:t>
            </a:r>
          </a:p>
          <a:p>
            <a:endParaRPr lang="es-ES" sz="800" dirty="0"/>
          </a:p>
          <a:p>
            <a:r>
              <a:rPr lang="es-ES" sz="800" dirty="0" smtClean="0"/>
              <a:t>Recuerda: PUV = beneficios  esperados por tu cliente + tiempo que tarda en conseguirlos + un tratamiento de los “peros”.</a:t>
            </a:r>
            <a:endParaRPr lang="es-ES" sz="8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479268" y="2598339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5) Canales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cómo contactas con tus clientes</a:t>
            </a:r>
          </a:p>
          <a:p>
            <a:pPr marL="228600" indent="-228600">
              <a:buAutoNum type="arabicPeriod"/>
            </a:pPr>
            <a:endParaRPr lang="es-ES" sz="8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427984" y="4653136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579168" y="4725144"/>
            <a:ext cx="4241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</a:t>
            </a:r>
            <a:r>
              <a:rPr lang="es-ES" dirty="0" smtClean="0"/>
              <a:t>) Flujo de ingresos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Cómo ingresas dinero. Escribe los precios, los tipos de productos y haz unos cálculos para saber cuanto ingresas al mes.</a:t>
            </a:r>
            <a:endParaRPr lang="es-ES" sz="800" dirty="0" smtClean="0"/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INGRESOS: </a:t>
            </a:r>
            <a:r>
              <a:rPr lang="es-ES" sz="800" dirty="0" err="1" smtClean="0"/>
              <a:t>xxxxx</a:t>
            </a:r>
            <a:r>
              <a:rPr lang="es-ES" sz="800" dirty="0" smtClean="0"/>
              <a:t>€ </a:t>
            </a:r>
            <a:r>
              <a:rPr lang="es-ES" sz="800" dirty="0" smtClean="0"/>
              <a:t>al </a:t>
            </a:r>
            <a:r>
              <a:rPr lang="es-ES" sz="800" dirty="0" smtClean="0"/>
              <a:t>mes</a:t>
            </a:r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Calcula tu punto de equilibrio.</a:t>
            </a:r>
            <a:endParaRPr lang="es-ES" sz="8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86680" y="4725144"/>
            <a:ext cx="4241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7) Estructura de costes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la estructura de costes para sacar el coste mensual. </a:t>
            </a:r>
            <a:r>
              <a:rPr lang="es-ES" sz="800" dirty="0" smtClean="0"/>
              <a:t>Cómo consumes recursos.</a:t>
            </a:r>
            <a:endParaRPr lang="es-ES" sz="800" dirty="0" smtClean="0"/>
          </a:p>
          <a:p>
            <a:pPr marL="228600" indent="-228600">
              <a:buAutoNum type="arabicPeriod"/>
            </a:pPr>
            <a:endParaRPr lang="es-ES" sz="800" dirty="0"/>
          </a:p>
          <a:p>
            <a:pPr marL="228600" indent="-228600">
              <a:buAutoNum type="arabicPeriod"/>
            </a:pPr>
            <a:r>
              <a:rPr lang="es-ES" sz="800" dirty="0" smtClean="0"/>
              <a:t>COSTES MENSUALES: </a:t>
            </a:r>
            <a:r>
              <a:rPr lang="es-ES" sz="800" dirty="0" err="1" smtClean="0"/>
              <a:t>xxxx</a:t>
            </a:r>
            <a:r>
              <a:rPr lang="es-ES" sz="800" dirty="0" smtClean="0"/>
              <a:t>€  </a:t>
            </a:r>
            <a:r>
              <a:rPr lang="es-ES" sz="800" dirty="0" smtClean="0"/>
              <a:t>al mes</a:t>
            </a:r>
            <a:endParaRPr lang="es-ES" sz="8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691680" y="2636912"/>
            <a:ext cx="17223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r>
              <a:rPr lang="es-ES" dirty="0" smtClean="0"/>
              <a:t>) Métrica Clave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aquellas métricas que siguiéndolas a diario sepas si el negocio va bien o no.</a:t>
            </a:r>
            <a:endParaRPr lang="es-ES" sz="8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479268" y="620688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9</a:t>
            </a:r>
            <a:r>
              <a:rPr lang="es-ES" dirty="0" smtClean="0"/>
              <a:t>) Ventaja Competitiva Injusta</a:t>
            </a:r>
          </a:p>
          <a:p>
            <a:pPr marL="228600" indent="-228600">
              <a:buAutoNum type="arabicPeriod"/>
            </a:pPr>
            <a:r>
              <a:rPr lang="es-ES" sz="800" dirty="0" smtClean="0"/>
              <a:t>Escribe qué te hace único.</a:t>
            </a:r>
            <a:endParaRPr lang="es-ES" sz="800" dirty="0" smtClean="0"/>
          </a:p>
          <a:p>
            <a:pPr marL="228600" indent="-228600">
              <a:buAutoNum type="arabicPeriod"/>
            </a:pPr>
            <a:endParaRPr lang="es-ES" sz="8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07504" y="116632"/>
            <a:ext cx="565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Plantilla Lean </a:t>
            </a:r>
            <a:r>
              <a:rPr lang="es-ES" b="1" dirty="0" err="1" smtClean="0"/>
              <a:t>Canvas</a:t>
            </a:r>
            <a:r>
              <a:rPr lang="es-ES" b="1" dirty="0" smtClean="0"/>
              <a:t> por Benet </a:t>
            </a:r>
            <a:r>
              <a:rPr lang="es-ES" b="1" dirty="0" err="1" smtClean="0"/>
              <a:t>Rins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93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246</Words>
  <Application>Microsoft Office PowerPoint</Application>
  <PresentationFormat>Presentación en pantalla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Benet</dc:creator>
  <cp:lastModifiedBy>Benet</cp:lastModifiedBy>
  <cp:revision>8</cp:revision>
  <cp:lastPrinted>2016-09-06T13:46:39Z</cp:lastPrinted>
  <dcterms:created xsi:type="dcterms:W3CDTF">2016-09-03T10:31:08Z</dcterms:created>
  <dcterms:modified xsi:type="dcterms:W3CDTF">2016-09-06T14:02:46Z</dcterms:modified>
</cp:coreProperties>
</file>